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78" r:id="rId3"/>
    <p:sldId id="261" r:id="rId4"/>
    <p:sldId id="277" r:id="rId5"/>
    <p:sldId id="280" r:id="rId6"/>
    <p:sldId id="313" r:id="rId7"/>
    <p:sldId id="314" r:id="rId8"/>
    <p:sldId id="304" r:id="rId9"/>
    <p:sldId id="307" r:id="rId10"/>
    <p:sldId id="312" r:id="rId11"/>
    <p:sldId id="306" r:id="rId12"/>
    <p:sldId id="283" r:id="rId13"/>
    <p:sldId id="299" r:id="rId14"/>
    <p:sldId id="2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2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台北空氣品質</a:t>
            </a:r>
            <a:br>
              <a:rPr lang="en-US" altLang="zh-TW" dirty="0"/>
            </a:br>
            <a:r>
              <a:rPr lang="zh-TW" altLang="en-US" sz="7200" dirty="0"/>
              <a:t>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報告代理人</a:t>
            </a:r>
            <a:r>
              <a:rPr lang="en-US" altLang="zh-TW" dirty="0"/>
              <a:t>:</a:t>
            </a:r>
            <a:r>
              <a:rPr lang="zh-TW" altLang="en-US" dirty="0"/>
              <a:t>王保翔</a:t>
            </a:r>
            <a:endParaRPr lang="en-US" altLang="zh-TW" dirty="0"/>
          </a:p>
          <a:p>
            <a:r>
              <a:rPr lang="zh-TW" altLang="en-US" dirty="0"/>
              <a:t>指導老師：賀嘉生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zh-TW" altLang="en-US" dirty="0"/>
              <a:t>籃翊綸 </a:t>
            </a:r>
            <a:r>
              <a:rPr lang="en-US" altLang="zh-TW" dirty="0"/>
              <a:t>10477023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083" y="911884"/>
            <a:ext cx="5953169" cy="496732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72585" y="5780000"/>
            <a:ext cx="410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</a:t>
            </a:r>
            <a:r>
              <a:rPr lang="en-US" altLang="zh-TW" dirty="0"/>
              <a:t>: task scheduler</a:t>
            </a:r>
          </a:p>
          <a:p>
            <a:r>
              <a:rPr lang="en-US" altLang="zh-TW" dirty="0"/>
              <a:t>Mac &amp; Linux: </a:t>
            </a:r>
            <a:r>
              <a:rPr lang="en-US" altLang="zh-TW" dirty="0" err="1"/>
              <a:t>cron</a:t>
            </a:r>
            <a:r>
              <a:rPr lang="en-US" altLang="zh-TW" dirty="0"/>
              <a:t>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3.</a:t>
            </a:r>
            <a:r>
              <a:rPr lang="zh-TW" altLang="en-US" dirty="0">
                <a:solidFill>
                  <a:schemeClr val="tx1"/>
                </a:solidFill>
              </a:rPr>
              <a:t>系統設計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/>
              <a:t>資料前處理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因為空氣資料為</a:t>
            </a:r>
            <a:endParaRPr lang="en-US" altLang="zh-TW" dirty="0"/>
          </a:p>
          <a:p>
            <a:r>
              <a:rPr lang="zh-TW" altLang="en-US" dirty="0"/>
              <a:t>五分鐘一筆</a:t>
            </a:r>
            <a:endParaRPr lang="en-US" altLang="zh-TW" dirty="0"/>
          </a:p>
          <a:p>
            <a:r>
              <a:rPr lang="zh-TW" altLang="en-US" dirty="0"/>
              <a:t>資料過度密集</a:t>
            </a:r>
            <a:endParaRPr lang="en-US" altLang="zh-TW" dirty="0"/>
          </a:p>
          <a:p>
            <a:r>
              <a:rPr lang="zh-TW" altLang="en-US" dirty="0"/>
              <a:t>改每小時取樣一次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取</a:t>
            </a:r>
            <a:r>
              <a:rPr lang="en-US" altLang="zh-TW" dirty="0"/>
              <a:t>max,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means,</a:t>
            </a:r>
          </a:p>
          <a:p>
            <a:r>
              <a:rPr lang="en-US" altLang="zh-TW" dirty="0"/>
              <a:t>min)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C:\Users\user\Desktop\Taiwan AirQC tpeOriginData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0712" y="166688"/>
            <a:ext cx="7996888" cy="6586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76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4.</a:t>
            </a:r>
            <a:r>
              <a:rPr lang="zh-TW" altLang="en-US" dirty="0">
                <a:solidFill>
                  <a:schemeClr val="dk1"/>
                </a:solidFill>
              </a:rPr>
              <a:t>數據呈現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// </a:t>
            </a:r>
            <a:r>
              <a:rPr lang="zh-TW" altLang="en-US" dirty="0"/>
              <a:t>時間與</a:t>
            </a:r>
            <a:r>
              <a:rPr lang="en-US" altLang="zh-TW" dirty="0"/>
              <a:t>PM2.5</a:t>
            </a:r>
            <a:r>
              <a:rPr lang="zh-TW" altLang="en-US" dirty="0"/>
              <a:t> 的線性變化</a:t>
            </a:r>
            <a:endParaRPr lang="en-US" altLang="zh-TW" dirty="0"/>
          </a:p>
          <a:p>
            <a:r>
              <a:rPr lang="en-US" altLang="zh-TW" dirty="0"/>
              <a:t>// </a:t>
            </a:r>
            <a:r>
              <a:rPr lang="zh-TW" altLang="en-US" dirty="0"/>
              <a:t>地圖上不同點的</a:t>
            </a:r>
            <a:r>
              <a:rPr lang="en-US" altLang="zh-TW" dirty="0"/>
              <a:t>PM2.5</a:t>
            </a:r>
            <a:r>
              <a:rPr lang="zh-TW" altLang="en-US" dirty="0"/>
              <a:t>每小時差異</a:t>
            </a:r>
            <a:endParaRPr lang="en-US" altLang="zh-TW" dirty="0"/>
          </a:p>
          <a:p>
            <a:r>
              <a:rPr lang="en-US" altLang="zh-TW" dirty="0"/>
              <a:t>// PM2.5 contour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76" y="585042"/>
            <a:ext cx="7125694" cy="58110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224513" y="1339970"/>
            <a:ext cx="2587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// </a:t>
            </a:r>
            <a:r>
              <a:rPr lang="zh-TW" altLang="en-US" dirty="0"/>
              <a:t>地圖上不同點的</a:t>
            </a:r>
            <a:r>
              <a:rPr lang="en-US" altLang="zh-TW" dirty="0"/>
              <a:t>PM2.5</a:t>
            </a:r>
            <a:r>
              <a:rPr lang="zh-TW" altLang="en-US" dirty="0"/>
              <a:t>每小時差異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5.</a:t>
            </a:r>
            <a:r>
              <a:rPr lang="zh-TW" altLang="en-US" dirty="0">
                <a:solidFill>
                  <a:schemeClr val="dk1"/>
                </a:solidFill>
              </a:rPr>
              <a:t>結論</a:t>
            </a:r>
            <a:r>
              <a:rPr lang="en-US" altLang="zh-TW" dirty="0">
                <a:solidFill>
                  <a:schemeClr val="dk1"/>
                </a:solidFill>
              </a:rPr>
              <a:t>&amp;</a:t>
            </a:r>
            <a:r>
              <a:rPr lang="zh-TW" altLang="en-US" dirty="0">
                <a:solidFill>
                  <a:schemeClr val="dk1"/>
                </a:solidFill>
              </a:rPr>
              <a:t>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551010"/>
              </p:ext>
            </p:extLst>
          </p:nvPr>
        </p:nvGraphicFramePr>
        <p:xfrm>
          <a:off x="1844584" y="2266082"/>
          <a:ext cx="4855265" cy="18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研究介紹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數據獲取與整理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系統設計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90072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數據呈現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81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結論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討論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zh-TW" altLang="en-US" dirty="0">
                <a:solidFill>
                  <a:schemeClr val="tx1"/>
                </a:solidFill>
              </a:rPr>
              <a:t>研究介紹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</a:t>
            </a:r>
            <a:r>
              <a:rPr lang="zh-TW" altLang="en-US" dirty="0"/>
              <a:t>研究目標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2000" dirty="0"/>
              <a:t>目的是藉由收集</a:t>
            </a:r>
            <a:r>
              <a:rPr lang="en-US" altLang="zh-TW" sz="2000" dirty="0"/>
              <a:t>PM2.5</a:t>
            </a:r>
            <a:r>
              <a:rPr lang="zh-TW" altLang="en-US" sz="2000" dirty="0"/>
              <a:t>空間及時間變化，探討台北都會區</a:t>
            </a:r>
            <a:r>
              <a:rPr lang="en-US" altLang="zh-TW" sz="2000" dirty="0"/>
              <a:t>PM2.5</a:t>
            </a:r>
            <a:r>
              <a:rPr lang="zh-TW" altLang="en-US" sz="2000" dirty="0"/>
              <a:t>濃度進行時間分析，探討時間分佈之 趨勢特性。</a:t>
            </a: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sz="2000" dirty="0"/>
              <a:t>假設</a:t>
            </a:r>
            <a:endParaRPr lang="en-US" altLang="zh-TW" sz="20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sz="2000" dirty="0"/>
              <a:t>1.</a:t>
            </a:r>
            <a:r>
              <a:rPr lang="zh-TW" altLang="en-US" sz="2000" dirty="0"/>
              <a:t> </a:t>
            </a:r>
            <a:r>
              <a:rPr lang="en-US" altLang="zh-TW" sz="2000" dirty="0"/>
              <a:t>PM2.5</a:t>
            </a:r>
            <a:r>
              <a:rPr lang="zh-TW" altLang="en-US" sz="2000" dirty="0"/>
              <a:t>濃度 與 一天中時間有關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dk1"/>
                </a:solidFill>
              </a:rPr>
              <a:t>2.</a:t>
            </a:r>
            <a:r>
              <a:rPr lang="zh-TW" altLang="en-US" dirty="0">
                <a:solidFill>
                  <a:schemeClr val="dk1"/>
                </a:solidFill>
              </a:rPr>
              <a:t>數據獲取與整理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altLang="zh-TW" dirty="0"/>
          </a:p>
          <a:p>
            <a:pPr lvl="1"/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05/12 ~ 06/01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81" y="2341262"/>
            <a:ext cx="41814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0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/>
              <a:t>05/11</a:t>
            </a:r>
            <a:r>
              <a:rPr lang="zh-TW" altLang="en-US" dirty="0"/>
              <a:t> 下午</a:t>
            </a:r>
            <a:r>
              <a:rPr lang="en-US" altLang="zh-TW" dirty="0"/>
              <a:t>3</a:t>
            </a:r>
            <a:r>
              <a:rPr lang="zh-TW" altLang="en-US" dirty="0"/>
              <a:t>點開始</a:t>
            </a:r>
            <a:endParaRPr lang="en-US" altLang="zh-TW" dirty="0"/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3.</a:t>
            </a:r>
            <a:r>
              <a:rPr lang="zh-TW" altLang="en-US" dirty="0">
                <a:solidFill>
                  <a:schemeClr val="tx1"/>
                </a:solidFill>
              </a:rPr>
              <a:t>系統設計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/>
              <a:t>資料收集自動化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C:\Users\user\Desktop\Taiwan AirQC srcDow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9460" y="62433"/>
            <a:ext cx="9208728" cy="6579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90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2740</TotalTime>
  <Words>354</Words>
  <Application>Microsoft Office PowerPoint</Application>
  <PresentationFormat>寬螢幕</PresentationFormat>
  <Paragraphs>97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新細明體</vt:lpstr>
      <vt:lpstr>Arial</vt:lpstr>
      <vt:lpstr>Calibri</vt:lpstr>
      <vt:lpstr>回顧</vt:lpstr>
      <vt:lpstr>台北空氣品質 資料收集與分析</vt:lpstr>
      <vt:lpstr>目錄</vt:lpstr>
      <vt:lpstr>1.研究介紹</vt:lpstr>
      <vt:lpstr>1-1研究目標</vt:lpstr>
      <vt:lpstr>2.數據獲取與整理</vt:lpstr>
      <vt:lpstr>Data.Taipei (Taipei Open Data)</vt:lpstr>
      <vt:lpstr>空氣盒子即時量測資料 (Data.Taipei)</vt:lpstr>
      <vt:lpstr>空氣盒子即時量測資料 (Data.Taipei)</vt:lpstr>
      <vt:lpstr>3.系統設計 資料收集自動化</vt:lpstr>
      <vt:lpstr>資料收集自動化</vt:lpstr>
      <vt:lpstr>3.系統設計 資料前處理</vt:lpstr>
      <vt:lpstr>4.數據呈現</vt:lpstr>
      <vt:lpstr>資料視覺化</vt:lpstr>
      <vt:lpstr>5.結論&amp;討論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76</cp:revision>
  <dcterms:created xsi:type="dcterms:W3CDTF">2016-05-06T02:41:29Z</dcterms:created>
  <dcterms:modified xsi:type="dcterms:W3CDTF">2016-06-08T07:28:48Z</dcterms:modified>
</cp:coreProperties>
</file>